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4"/>
  </p:notesMasterIdLst>
  <p:sldIdLst>
    <p:sldId id="256" r:id="rId3"/>
  </p:sldIdLst>
  <p:sldSz cx="30275530" cy="42803445"/>
  <p:notesSz cx="6858000" cy="9144000"/>
  <p:custDataLst>
    <p:tags r:id="rId8"/>
  </p:custDataLst>
  <p:defaultTextStyle>
    <a:defPPr>
      <a:defRPr lang="en-US"/>
    </a:defPPr>
    <a:lvl1pPr marL="0" algn="l" defTabSz="2133600" rtl="0" eaLnBrk="1" latinLnBrk="0" hangingPunct="1">
      <a:defRPr sz="8300" kern="1200">
        <a:solidFill>
          <a:schemeClr val="tx1"/>
        </a:solidFill>
        <a:latin typeface="+mn-lt"/>
        <a:ea typeface="+mn-ea"/>
        <a:cs typeface="+mn-cs"/>
      </a:defRPr>
    </a:lvl1pPr>
    <a:lvl2pPr marL="2133600" algn="l" defTabSz="2133600" rtl="0" eaLnBrk="1" latinLnBrk="0" hangingPunct="1">
      <a:defRPr sz="8300" kern="1200">
        <a:solidFill>
          <a:schemeClr val="tx1"/>
        </a:solidFill>
        <a:latin typeface="+mn-lt"/>
        <a:ea typeface="+mn-ea"/>
        <a:cs typeface="+mn-cs"/>
      </a:defRPr>
    </a:lvl2pPr>
    <a:lvl3pPr marL="4266565" algn="l" defTabSz="2133600" rtl="0" eaLnBrk="1" latinLnBrk="0" hangingPunct="1">
      <a:defRPr sz="8300" kern="1200">
        <a:solidFill>
          <a:schemeClr val="tx1"/>
        </a:solidFill>
        <a:latin typeface="+mn-lt"/>
        <a:ea typeface="+mn-ea"/>
        <a:cs typeface="+mn-cs"/>
      </a:defRPr>
    </a:lvl3pPr>
    <a:lvl4pPr marL="6400165" algn="l" defTabSz="2133600" rtl="0" eaLnBrk="1" latinLnBrk="0" hangingPunct="1">
      <a:defRPr sz="8300" kern="1200">
        <a:solidFill>
          <a:schemeClr val="tx1"/>
        </a:solidFill>
        <a:latin typeface="+mn-lt"/>
        <a:ea typeface="+mn-ea"/>
        <a:cs typeface="+mn-cs"/>
      </a:defRPr>
    </a:lvl4pPr>
    <a:lvl5pPr marL="8533765" algn="l" defTabSz="2133600" rtl="0" eaLnBrk="1" latinLnBrk="0" hangingPunct="1">
      <a:defRPr sz="8300" kern="1200">
        <a:solidFill>
          <a:schemeClr val="tx1"/>
        </a:solidFill>
        <a:latin typeface="+mn-lt"/>
        <a:ea typeface="+mn-ea"/>
        <a:cs typeface="+mn-cs"/>
      </a:defRPr>
    </a:lvl5pPr>
    <a:lvl6pPr marL="10667365" algn="l" defTabSz="2133600" rtl="0" eaLnBrk="1" latinLnBrk="0" hangingPunct="1">
      <a:defRPr sz="8300" kern="1200">
        <a:solidFill>
          <a:schemeClr val="tx1"/>
        </a:solidFill>
        <a:latin typeface="+mn-lt"/>
        <a:ea typeface="+mn-ea"/>
        <a:cs typeface="+mn-cs"/>
      </a:defRPr>
    </a:lvl6pPr>
    <a:lvl7pPr marL="12800330" algn="l" defTabSz="2133600" rtl="0" eaLnBrk="1" latinLnBrk="0" hangingPunct="1">
      <a:defRPr sz="8300" kern="1200">
        <a:solidFill>
          <a:schemeClr val="tx1"/>
        </a:solidFill>
        <a:latin typeface="+mn-lt"/>
        <a:ea typeface="+mn-ea"/>
        <a:cs typeface="+mn-cs"/>
      </a:defRPr>
    </a:lvl7pPr>
    <a:lvl8pPr marL="14933930" algn="l" defTabSz="2133600" rtl="0" eaLnBrk="1" latinLnBrk="0" hangingPunct="1">
      <a:defRPr sz="8300" kern="1200">
        <a:solidFill>
          <a:schemeClr val="tx1"/>
        </a:solidFill>
        <a:latin typeface="+mn-lt"/>
        <a:ea typeface="+mn-ea"/>
        <a:cs typeface="+mn-cs"/>
      </a:defRPr>
    </a:lvl8pPr>
    <a:lvl9pPr marL="17067530" algn="l" defTabSz="2133600" rtl="0" eaLnBrk="1" latinLnBrk="0" hangingPunct="1">
      <a:defRPr sz="83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5860" userDrawn="1">
          <p15:clr>
            <a:srgbClr val="A4A3A4"/>
          </p15:clr>
        </p15:guide>
        <p15:guide id="2" pos="10222" userDrawn="1">
          <p15:clr>
            <a:srgbClr val="A4A3A4"/>
          </p15:clr>
        </p15:guide>
        <p15:guide id="3" orient="horz" pos="13443" userDrawn="1">
          <p15:clr>
            <a:srgbClr val="A4A3A4"/>
          </p15:clr>
        </p15:guide>
        <p15:guide id="4" pos="953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048B5"/>
    <a:srgbClr val="6E2F8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 showGuides="1">
      <p:cViewPr varScale="1">
        <p:scale>
          <a:sx n="17" d="100"/>
          <a:sy n="17" d="100"/>
        </p:scale>
        <p:origin x="3210" y="90"/>
      </p:cViewPr>
      <p:guideLst>
        <p:guide orient="horz" pos="15860"/>
        <p:guide pos="10222"/>
        <p:guide orient="horz" pos="13443"/>
        <p:guide pos="953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7" Type="http://schemas.openxmlformats.org/officeDocument/2006/relationships/tableStyles" Target="tableStyles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964B6D-B5F3-4F82-AFFC-C0523A99C61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2216304" y="685800"/>
            <a:ext cx="242539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78B965-391F-426C-8DB7-4BB90EAB3634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1293495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1pPr>
    <a:lvl2pPr marL="647065" algn="l" defTabSz="1293495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2pPr>
    <a:lvl3pPr marL="1293495" algn="l" defTabSz="1293495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3pPr>
    <a:lvl4pPr marL="1940560" algn="l" defTabSz="1293495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4pPr>
    <a:lvl5pPr marL="2586990" algn="l" defTabSz="1293495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5pPr>
    <a:lvl6pPr marL="3234055" algn="l" defTabSz="1293495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6pPr>
    <a:lvl7pPr marL="3880485" algn="l" defTabSz="1293495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7pPr>
    <a:lvl8pPr marL="4527550" algn="l" defTabSz="1293495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8pPr>
    <a:lvl9pPr marL="5173980" algn="l" defTabSz="1293495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78B965-391F-426C-8DB7-4BB90EAB363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0759" y="13297135"/>
            <a:ext cx="25735261" cy="91752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41518" y="24255866"/>
            <a:ext cx="21193743" cy="10938921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1361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2710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4071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5432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6787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2814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49504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70859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166AE1-DD3F-334C-B96D-0A93B911873D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65DE9-5585-1041-8744-67DE58CE5466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166AE1-DD3F-334C-B96D-0A93B911873D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65DE9-5585-1041-8744-67DE58CE5466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851989" y="9145501"/>
            <a:ext cx="20436825" cy="19478016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41517" y="9145501"/>
            <a:ext cx="60805859" cy="19478016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166AE1-DD3F-334C-B96D-0A93B911873D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65DE9-5585-1041-8744-67DE58CE5466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166AE1-DD3F-334C-B96D-0A93B911873D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65DE9-5585-1041-8744-67DE58CE5466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91658" y="27505842"/>
            <a:ext cx="25735261" cy="8501443"/>
          </a:xfrm>
        </p:spPr>
        <p:txBody>
          <a:bodyPr anchor="t"/>
          <a:lstStyle>
            <a:lvl1pPr algn="l">
              <a:defRPr sz="18720" b="1" cap="all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391658" y="18142365"/>
            <a:ext cx="25735261" cy="9363474"/>
          </a:xfrm>
        </p:spPr>
        <p:txBody>
          <a:bodyPr anchor="b"/>
          <a:lstStyle>
            <a:lvl1pPr marL="0" indent="0">
              <a:buNone/>
              <a:defRPr sz="9310">
                <a:solidFill>
                  <a:schemeClr val="tx1">
                    <a:tint val="75000"/>
                  </a:schemeClr>
                </a:solidFill>
              </a:defRPr>
            </a:lvl1pPr>
            <a:lvl2pPr marL="2136140" indent="0">
              <a:buNone/>
              <a:defRPr sz="8310">
                <a:solidFill>
                  <a:schemeClr val="tx1">
                    <a:tint val="75000"/>
                  </a:schemeClr>
                </a:solidFill>
              </a:defRPr>
            </a:lvl2pPr>
            <a:lvl3pPr marL="4271010" indent="0">
              <a:buNone/>
              <a:defRPr sz="7510">
                <a:solidFill>
                  <a:schemeClr val="tx1">
                    <a:tint val="75000"/>
                  </a:schemeClr>
                </a:solidFill>
              </a:defRPr>
            </a:lvl3pPr>
            <a:lvl4pPr marL="6407150" indent="0">
              <a:buNone/>
              <a:defRPr sz="6505">
                <a:solidFill>
                  <a:schemeClr val="tx1">
                    <a:tint val="75000"/>
                  </a:schemeClr>
                </a:solidFill>
              </a:defRPr>
            </a:lvl4pPr>
            <a:lvl5pPr marL="8543290" indent="0">
              <a:buNone/>
              <a:defRPr sz="6505">
                <a:solidFill>
                  <a:schemeClr val="tx1">
                    <a:tint val="75000"/>
                  </a:schemeClr>
                </a:solidFill>
              </a:defRPr>
            </a:lvl5pPr>
            <a:lvl6pPr marL="10678795" indent="0">
              <a:buNone/>
              <a:defRPr sz="6505">
                <a:solidFill>
                  <a:schemeClr val="tx1">
                    <a:tint val="75000"/>
                  </a:schemeClr>
                </a:solidFill>
              </a:defRPr>
            </a:lvl6pPr>
            <a:lvl7pPr marL="12814300" indent="0">
              <a:buNone/>
              <a:defRPr sz="6505">
                <a:solidFill>
                  <a:schemeClr val="tx1">
                    <a:tint val="75000"/>
                  </a:schemeClr>
                </a:solidFill>
              </a:defRPr>
            </a:lvl7pPr>
            <a:lvl8pPr marL="14950440" indent="0">
              <a:buNone/>
              <a:defRPr sz="6505">
                <a:solidFill>
                  <a:schemeClr val="tx1">
                    <a:tint val="75000"/>
                  </a:schemeClr>
                </a:solidFill>
              </a:defRPr>
            </a:lvl8pPr>
            <a:lvl9pPr marL="17085945" indent="0">
              <a:buNone/>
              <a:defRPr sz="650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166AE1-DD3F-334C-B96D-0A93B911873D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65DE9-5585-1041-8744-67DE58CE5466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41517" y="53267788"/>
            <a:ext cx="40621342" cy="150657872"/>
          </a:xfrm>
        </p:spPr>
        <p:txBody>
          <a:bodyPr/>
          <a:lstStyle>
            <a:lvl1pPr>
              <a:defRPr sz="13015"/>
            </a:lvl1pPr>
            <a:lvl2pPr>
              <a:defRPr sz="11210"/>
            </a:lvl2pPr>
            <a:lvl3pPr>
              <a:defRPr sz="9310"/>
            </a:lvl3pPr>
            <a:lvl4pPr>
              <a:defRPr sz="8310"/>
            </a:lvl4pPr>
            <a:lvl5pPr>
              <a:defRPr sz="8310"/>
            </a:lvl5pPr>
            <a:lvl6pPr>
              <a:defRPr sz="8310"/>
            </a:lvl6pPr>
            <a:lvl7pPr>
              <a:defRPr sz="8310"/>
            </a:lvl7pPr>
            <a:lvl8pPr>
              <a:defRPr sz="8310"/>
            </a:lvl8pPr>
            <a:lvl9pPr>
              <a:defRPr sz="831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667471" y="53267788"/>
            <a:ext cx="40621342" cy="150657872"/>
          </a:xfrm>
        </p:spPr>
        <p:txBody>
          <a:bodyPr/>
          <a:lstStyle>
            <a:lvl1pPr>
              <a:defRPr sz="13015"/>
            </a:lvl1pPr>
            <a:lvl2pPr>
              <a:defRPr sz="11210"/>
            </a:lvl2pPr>
            <a:lvl3pPr>
              <a:defRPr sz="9310"/>
            </a:lvl3pPr>
            <a:lvl4pPr>
              <a:defRPr sz="8310"/>
            </a:lvl4pPr>
            <a:lvl5pPr>
              <a:defRPr sz="8310"/>
            </a:lvl5pPr>
            <a:lvl6pPr>
              <a:defRPr sz="8310"/>
            </a:lvl6pPr>
            <a:lvl7pPr>
              <a:defRPr sz="8310"/>
            </a:lvl7pPr>
            <a:lvl8pPr>
              <a:defRPr sz="8310"/>
            </a:lvl8pPr>
            <a:lvl9pPr>
              <a:defRPr sz="831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166AE1-DD3F-334C-B96D-0A93B911873D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65DE9-5585-1041-8744-67DE58CE5466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3840" y="1714164"/>
            <a:ext cx="27249099" cy="7134079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13840" y="9581468"/>
            <a:ext cx="13377502" cy="3993100"/>
          </a:xfrm>
        </p:spPr>
        <p:txBody>
          <a:bodyPr anchor="b"/>
          <a:lstStyle>
            <a:lvl1pPr marL="0" indent="0">
              <a:buNone/>
              <a:defRPr sz="11210" b="1"/>
            </a:lvl1pPr>
            <a:lvl2pPr marL="2136140" indent="0">
              <a:buNone/>
              <a:defRPr sz="9310" b="1"/>
            </a:lvl2pPr>
            <a:lvl3pPr marL="4271010" indent="0">
              <a:buNone/>
              <a:defRPr sz="8310" b="1"/>
            </a:lvl3pPr>
            <a:lvl4pPr marL="6407150" indent="0">
              <a:buNone/>
              <a:defRPr sz="7510" b="1"/>
            </a:lvl4pPr>
            <a:lvl5pPr marL="8543290" indent="0">
              <a:buNone/>
              <a:defRPr sz="7510" b="1"/>
            </a:lvl5pPr>
            <a:lvl6pPr marL="10678795" indent="0">
              <a:buNone/>
              <a:defRPr sz="7510" b="1"/>
            </a:lvl6pPr>
            <a:lvl7pPr marL="12814300" indent="0">
              <a:buNone/>
              <a:defRPr sz="7510" b="1"/>
            </a:lvl7pPr>
            <a:lvl8pPr marL="14950440" indent="0">
              <a:buNone/>
              <a:defRPr sz="7510" b="1"/>
            </a:lvl8pPr>
            <a:lvl9pPr marL="17085945" indent="0">
              <a:buNone/>
              <a:defRPr sz="751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13840" y="13574567"/>
            <a:ext cx="13377502" cy="24662117"/>
          </a:xfrm>
        </p:spPr>
        <p:txBody>
          <a:bodyPr/>
          <a:lstStyle>
            <a:lvl1pPr>
              <a:defRPr sz="11210"/>
            </a:lvl1pPr>
            <a:lvl2pPr>
              <a:defRPr sz="9310"/>
            </a:lvl2pPr>
            <a:lvl3pPr>
              <a:defRPr sz="8310"/>
            </a:lvl3pPr>
            <a:lvl4pPr>
              <a:defRPr sz="7510"/>
            </a:lvl4pPr>
            <a:lvl5pPr>
              <a:defRPr sz="7510"/>
            </a:lvl5pPr>
            <a:lvl6pPr>
              <a:defRPr sz="7510"/>
            </a:lvl6pPr>
            <a:lvl7pPr>
              <a:defRPr sz="7510"/>
            </a:lvl7pPr>
            <a:lvl8pPr>
              <a:defRPr sz="7510"/>
            </a:lvl8pPr>
            <a:lvl9pPr>
              <a:defRPr sz="751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80187" y="9581468"/>
            <a:ext cx="13382756" cy="3993100"/>
          </a:xfrm>
        </p:spPr>
        <p:txBody>
          <a:bodyPr anchor="b"/>
          <a:lstStyle>
            <a:lvl1pPr marL="0" indent="0">
              <a:buNone/>
              <a:defRPr sz="11210" b="1"/>
            </a:lvl1pPr>
            <a:lvl2pPr marL="2136140" indent="0">
              <a:buNone/>
              <a:defRPr sz="9310" b="1"/>
            </a:lvl2pPr>
            <a:lvl3pPr marL="4271010" indent="0">
              <a:buNone/>
              <a:defRPr sz="8310" b="1"/>
            </a:lvl3pPr>
            <a:lvl4pPr marL="6407150" indent="0">
              <a:buNone/>
              <a:defRPr sz="7510" b="1"/>
            </a:lvl4pPr>
            <a:lvl5pPr marL="8543290" indent="0">
              <a:buNone/>
              <a:defRPr sz="7510" b="1"/>
            </a:lvl5pPr>
            <a:lvl6pPr marL="10678795" indent="0">
              <a:buNone/>
              <a:defRPr sz="7510" b="1"/>
            </a:lvl6pPr>
            <a:lvl7pPr marL="12814300" indent="0">
              <a:buNone/>
              <a:defRPr sz="7510" b="1"/>
            </a:lvl7pPr>
            <a:lvl8pPr marL="14950440" indent="0">
              <a:buNone/>
              <a:defRPr sz="7510" b="1"/>
            </a:lvl8pPr>
            <a:lvl9pPr marL="17085945" indent="0">
              <a:buNone/>
              <a:defRPr sz="751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80187" y="13574567"/>
            <a:ext cx="13382756" cy="24662117"/>
          </a:xfrm>
        </p:spPr>
        <p:txBody>
          <a:bodyPr/>
          <a:lstStyle>
            <a:lvl1pPr>
              <a:defRPr sz="11210"/>
            </a:lvl1pPr>
            <a:lvl2pPr>
              <a:defRPr sz="9310"/>
            </a:lvl2pPr>
            <a:lvl3pPr>
              <a:defRPr sz="8310"/>
            </a:lvl3pPr>
            <a:lvl4pPr>
              <a:defRPr sz="7510"/>
            </a:lvl4pPr>
            <a:lvl5pPr>
              <a:defRPr sz="7510"/>
            </a:lvl5pPr>
            <a:lvl6pPr>
              <a:defRPr sz="7510"/>
            </a:lvl6pPr>
            <a:lvl7pPr>
              <a:defRPr sz="7510"/>
            </a:lvl7pPr>
            <a:lvl8pPr>
              <a:defRPr sz="7510"/>
            </a:lvl8pPr>
            <a:lvl9pPr>
              <a:defRPr sz="751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166AE1-DD3F-334C-B96D-0A93B911873D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65DE9-5585-1041-8744-67DE58CE5466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166AE1-DD3F-334C-B96D-0A93B911873D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65DE9-5585-1041-8744-67DE58CE5466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166AE1-DD3F-334C-B96D-0A93B911873D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65DE9-5585-1041-8744-67DE58CE5466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3843" y="1704253"/>
            <a:ext cx="9960851" cy="7252980"/>
          </a:xfrm>
        </p:spPr>
        <p:txBody>
          <a:bodyPr anchor="b"/>
          <a:lstStyle>
            <a:lvl1pPr algn="l">
              <a:defRPr sz="9310" b="1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837379" y="1704257"/>
            <a:ext cx="16925559" cy="36532431"/>
          </a:xfrm>
        </p:spPr>
        <p:txBody>
          <a:bodyPr/>
          <a:lstStyle>
            <a:lvl1pPr>
              <a:defRPr sz="14915"/>
            </a:lvl1pPr>
            <a:lvl2pPr>
              <a:defRPr sz="13015"/>
            </a:lvl2pPr>
            <a:lvl3pPr>
              <a:defRPr sz="11210"/>
            </a:lvl3pPr>
            <a:lvl4pPr>
              <a:defRPr sz="9310"/>
            </a:lvl4pPr>
            <a:lvl5pPr>
              <a:defRPr sz="9310"/>
            </a:lvl5pPr>
            <a:lvl6pPr>
              <a:defRPr sz="9310"/>
            </a:lvl6pPr>
            <a:lvl7pPr>
              <a:defRPr sz="9310"/>
            </a:lvl7pPr>
            <a:lvl8pPr>
              <a:defRPr sz="9310"/>
            </a:lvl8pPr>
            <a:lvl9pPr>
              <a:defRPr sz="931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13843" y="8957235"/>
            <a:ext cx="9960851" cy="29279451"/>
          </a:xfrm>
        </p:spPr>
        <p:txBody>
          <a:bodyPr/>
          <a:lstStyle>
            <a:lvl1pPr marL="0" indent="0">
              <a:buNone/>
              <a:defRPr sz="6505"/>
            </a:lvl1pPr>
            <a:lvl2pPr marL="2136140" indent="0">
              <a:buNone/>
              <a:defRPr sz="5505"/>
            </a:lvl2pPr>
            <a:lvl3pPr marL="4271010" indent="0">
              <a:buNone/>
              <a:defRPr sz="4705"/>
            </a:lvl3pPr>
            <a:lvl4pPr marL="6407150" indent="0">
              <a:buNone/>
              <a:defRPr sz="4205"/>
            </a:lvl4pPr>
            <a:lvl5pPr marL="8543290" indent="0">
              <a:buNone/>
              <a:defRPr sz="4205"/>
            </a:lvl5pPr>
            <a:lvl6pPr marL="10678795" indent="0">
              <a:buNone/>
              <a:defRPr sz="4205"/>
            </a:lvl6pPr>
            <a:lvl7pPr marL="12814300" indent="0">
              <a:buNone/>
              <a:defRPr sz="4205"/>
            </a:lvl7pPr>
            <a:lvl8pPr marL="14950440" indent="0">
              <a:buNone/>
              <a:defRPr sz="4205"/>
            </a:lvl8pPr>
            <a:lvl9pPr marL="17085945" indent="0">
              <a:buNone/>
              <a:defRPr sz="4205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166AE1-DD3F-334C-B96D-0A93B911873D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65DE9-5585-1041-8744-67DE58CE5466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34460" y="29963133"/>
            <a:ext cx="18166066" cy="3537318"/>
          </a:xfrm>
        </p:spPr>
        <p:txBody>
          <a:bodyPr anchor="b"/>
          <a:lstStyle>
            <a:lvl1pPr algn="l">
              <a:defRPr sz="9310" b="1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934460" y="3824659"/>
            <a:ext cx="18166066" cy="25682683"/>
          </a:xfrm>
        </p:spPr>
        <p:txBody>
          <a:bodyPr/>
          <a:lstStyle>
            <a:lvl1pPr marL="0" indent="0">
              <a:buNone/>
              <a:defRPr sz="14915"/>
            </a:lvl1pPr>
            <a:lvl2pPr marL="2136140" indent="0">
              <a:buNone/>
              <a:defRPr sz="13015"/>
            </a:lvl2pPr>
            <a:lvl3pPr marL="4271010" indent="0">
              <a:buNone/>
              <a:defRPr sz="11210"/>
            </a:lvl3pPr>
            <a:lvl4pPr marL="6407150" indent="0">
              <a:buNone/>
              <a:defRPr sz="9310"/>
            </a:lvl4pPr>
            <a:lvl5pPr marL="8543290" indent="0">
              <a:buNone/>
              <a:defRPr sz="9310"/>
            </a:lvl5pPr>
            <a:lvl6pPr marL="10678795" indent="0">
              <a:buNone/>
              <a:defRPr sz="9310"/>
            </a:lvl6pPr>
            <a:lvl7pPr marL="12814300" indent="0">
              <a:buNone/>
              <a:defRPr sz="9310"/>
            </a:lvl7pPr>
            <a:lvl8pPr marL="14950440" indent="0">
              <a:buNone/>
              <a:defRPr sz="9310"/>
            </a:lvl8pPr>
            <a:lvl9pPr marL="17085945" indent="0">
              <a:buNone/>
              <a:defRPr sz="931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34460" y="33500450"/>
            <a:ext cx="18166066" cy="5023577"/>
          </a:xfrm>
        </p:spPr>
        <p:txBody>
          <a:bodyPr/>
          <a:lstStyle>
            <a:lvl1pPr marL="0" indent="0">
              <a:buNone/>
              <a:defRPr sz="6505"/>
            </a:lvl1pPr>
            <a:lvl2pPr marL="2136140" indent="0">
              <a:buNone/>
              <a:defRPr sz="5505"/>
            </a:lvl2pPr>
            <a:lvl3pPr marL="4271010" indent="0">
              <a:buNone/>
              <a:defRPr sz="4705"/>
            </a:lvl3pPr>
            <a:lvl4pPr marL="6407150" indent="0">
              <a:buNone/>
              <a:defRPr sz="4205"/>
            </a:lvl4pPr>
            <a:lvl5pPr marL="8543290" indent="0">
              <a:buNone/>
              <a:defRPr sz="4205"/>
            </a:lvl5pPr>
            <a:lvl6pPr marL="10678795" indent="0">
              <a:buNone/>
              <a:defRPr sz="4205"/>
            </a:lvl6pPr>
            <a:lvl7pPr marL="12814300" indent="0">
              <a:buNone/>
              <a:defRPr sz="4205"/>
            </a:lvl7pPr>
            <a:lvl8pPr marL="14950440" indent="0">
              <a:buNone/>
              <a:defRPr sz="4205"/>
            </a:lvl8pPr>
            <a:lvl9pPr marL="17085945" indent="0">
              <a:buNone/>
              <a:defRPr sz="4205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166AE1-DD3F-334C-B96D-0A93B911873D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65DE9-5585-1041-8744-67DE58CE5466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13840" y="1714164"/>
            <a:ext cx="27249099" cy="7134079"/>
          </a:xfrm>
          <a:prstGeom prst="rect">
            <a:avLst/>
          </a:prstGeom>
        </p:spPr>
        <p:txBody>
          <a:bodyPr vert="horz" lIns="426689" tIns="213344" rIns="426689" bIns="213344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13840" y="9987714"/>
            <a:ext cx="27249099" cy="28248973"/>
          </a:xfrm>
          <a:prstGeom prst="rect">
            <a:avLst/>
          </a:prstGeom>
        </p:spPr>
        <p:txBody>
          <a:bodyPr vert="horz" lIns="426689" tIns="213344" rIns="426689" bIns="213344" rtlCol="0"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513841" y="39673408"/>
            <a:ext cx="7064581" cy="2278942"/>
          </a:xfrm>
          <a:prstGeom prst="rect">
            <a:avLst/>
          </a:prstGeom>
        </p:spPr>
        <p:txBody>
          <a:bodyPr vert="horz" lIns="426689" tIns="213344" rIns="426689" bIns="213344" rtlCol="0" anchor="ctr"/>
          <a:lstStyle>
            <a:lvl1pPr algn="l">
              <a:defRPr sz="550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166AE1-DD3F-334C-B96D-0A93B911873D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344566" y="39673408"/>
            <a:ext cx="9587647" cy="2278942"/>
          </a:xfrm>
          <a:prstGeom prst="rect">
            <a:avLst/>
          </a:prstGeom>
        </p:spPr>
        <p:txBody>
          <a:bodyPr vert="horz" lIns="426689" tIns="213344" rIns="426689" bIns="213344" rtlCol="0" anchor="ctr"/>
          <a:lstStyle>
            <a:lvl1pPr algn="ctr">
              <a:defRPr sz="550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698358" y="39673408"/>
            <a:ext cx="7064581" cy="2278942"/>
          </a:xfrm>
          <a:prstGeom prst="rect">
            <a:avLst/>
          </a:prstGeom>
        </p:spPr>
        <p:txBody>
          <a:bodyPr vert="horz" lIns="426689" tIns="213344" rIns="426689" bIns="213344" rtlCol="0" anchor="ctr"/>
          <a:lstStyle>
            <a:lvl1pPr algn="r">
              <a:defRPr sz="550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F65DE9-5585-1041-8744-67DE58CE5466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2136140" rtl="0" eaLnBrk="1" latinLnBrk="0" hangingPunct="1">
        <a:spcBef>
          <a:spcPct val="0"/>
        </a:spcBef>
        <a:buNone/>
        <a:defRPr sz="205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602105" indent="-1602105" algn="l" defTabSz="2136140" rtl="0" eaLnBrk="1" latinLnBrk="0" hangingPunct="1">
        <a:spcBef>
          <a:spcPct val="20000"/>
        </a:spcBef>
        <a:buFont typeface="Arial" panose="020B0604020202020204"/>
        <a:buChar char="•"/>
        <a:defRPr sz="14915" kern="1200">
          <a:solidFill>
            <a:schemeClr val="tx1"/>
          </a:solidFill>
          <a:latin typeface="+mn-lt"/>
          <a:ea typeface="+mn-ea"/>
          <a:cs typeface="+mn-cs"/>
        </a:defRPr>
      </a:lvl1pPr>
      <a:lvl2pPr marL="3470910" indent="-1334770" algn="l" defTabSz="2136140" rtl="0" eaLnBrk="1" latinLnBrk="0" hangingPunct="1">
        <a:spcBef>
          <a:spcPct val="20000"/>
        </a:spcBef>
        <a:buFont typeface="Arial" panose="020B0604020202020204"/>
        <a:buChar char="–"/>
        <a:defRPr sz="13015" kern="1200">
          <a:solidFill>
            <a:schemeClr val="tx1"/>
          </a:solidFill>
          <a:latin typeface="+mn-lt"/>
          <a:ea typeface="+mn-ea"/>
          <a:cs typeface="+mn-cs"/>
        </a:defRPr>
      </a:lvl2pPr>
      <a:lvl3pPr marL="5339080" indent="-1068070" algn="l" defTabSz="2136140" rtl="0" eaLnBrk="1" latinLnBrk="0" hangingPunct="1">
        <a:spcBef>
          <a:spcPct val="20000"/>
        </a:spcBef>
        <a:buFont typeface="Arial" panose="020B0604020202020204"/>
        <a:buChar char="•"/>
        <a:defRPr sz="11210" kern="1200">
          <a:solidFill>
            <a:schemeClr val="tx1"/>
          </a:solidFill>
          <a:latin typeface="+mn-lt"/>
          <a:ea typeface="+mn-ea"/>
          <a:cs typeface="+mn-cs"/>
        </a:defRPr>
      </a:lvl3pPr>
      <a:lvl4pPr marL="7475220" indent="-1068070" algn="l" defTabSz="2136140" rtl="0" eaLnBrk="1" latinLnBrk="0" hangingPunct="1">
        <a:spcBef>
          <a:spcPct val="20000"/>
        </a:spcBef>
        <a:buFont typeface="Arial" panose="020B0604020202020204"/>
        <a:buChar char="–"/>
        <a:defRPr sz="9310" kern="1200">
          <a:solidFill>
            <a:schemeClr val="tx1"/>
          </a:solidFill>
          <a:latin typeface="+mn-lt"/>
          <a:ea typeface="+mn-ea"/>
          <a:cs typeface="+mn-cs"/>
        </a:defRPr>
      </a:lvl4pPr>
      <a:lvl5pPr marL="9610725" indent="-1068070" algn="l" defTabSz="2136140" rtl="0" eaLnBrk="1" latinLnBrk="0" hangingPunct="1">
        <a:spcBef>
          <a:spcPct val="20000"/>
        </a:spcBef>
        <a:buFont typeface="Arial" panose="020B0604020202020204"/>
        <a:buChar char="»"/>
        <a:defRPr sz="9310" kern="1200">
          <a:solidFill>
            <a:schemeClr val="tx1"/>
          </a:solidFill>
          <a:latin typeface="+mn-lt"/>
          <a:ea typeface="+mn-ea"/>
          <a:cs typeface="+mn-cs"/>
        </a:defRPr>
      </a:lvl5pPr>
      <a:lvl6pPr marL="11746865" indent="-1068070" algn="l" defTabSz="2136140" rtl="0" eaLnBrk="1" latinLnBrk="0" hangingPunct="1">
        <a:spcBef>
          <a:spcPct val="20000"/>
        </a:spcBef>
        <a:buFont typeface="Arial" panose="020B0604020202020204"/>
        <a:buChar char="•"/>
        <a:defRPr sz="9310" kern="1200">
          <a:solidFill>
            <a:schemeClr val="tx1"/>
          </a:solidFill>
          <a:latin typeface="+mn-lt"/>
          <a:ea typeface="+mn-ea"/>
          <a:cs typeface="+mn-cs"/>
        </a:defRPr>
      </a:lvl6pPr>
      <a:lvl7pPr marL="13882370" indent="-1068070" algn="l" defTabSz="2136140" rtl="0" eaLnBrk="1" latinLnBrk="0" hangingPunct="1">
        <a:spcBef>
          <a:spcPct val="20000"/>
        </a:spcBef>
        <a:buFont typeface="Arial" panose="020B0604020202020204"/>
        <a:buChar char="•"/>
        <a:defRPr sz="9310" kern="1200">
          <a:solidFill>
            <a:schemeClr val="tx1"/>
          </a:solidFill>
          <a:latin typeface="+mn-lt"/>
          <a:ea typeface="+mn-ea"/>
          <a:cs typeface="+mn-cs"/>
        </a:defRPr>
      </a:lvl7pPr>
      <a:lvl8pPr marL="16017875" indent="-1068070" algn="l" defTabSz="2136140" rtl="0" eaLnBrk="1" latinLnBrk="0" hangingPunct="1">
        <a:spcBef>
          <a:spcPct val="20000"/>
        </a:spcBef>
        <a:buFont typeface="Arial" panose="020B0604020202020204"/>
        <a:buChar char="•"/>
        <a:defRPr sz="9310" kern="1200">
          <a:solidFill>
            <a:schemeClr val="tx1"/>
          </a:solidFill>
          <a:latin typeface="+mn-lt"/>
          <a:ea typeface="+mn-ea"/>
          <a:cs typeface="+mn-cs"/>
        </a:defRPr>
      </a:lvl8pPr>
      <a:lvl9pPr marL="18154015" indent="-1068070" algn="l" defTabSz="2136140" rtl="0" eaLnBrk="1" latinLnBrk="0" hangingPunct="1">
        <a:spcBef>
          <a:spcPct val="20000"/>
        </a:spcBef>
        <a:buFont typeface="Arial" panose="020B0604020202020204"/>
        <a:buChar char="•"/>
        <a:defRPr sz="931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36140" rtl="0" eaLnBrk="1" latinLnBrk="0" hangingPunct="1">
        <a:defRPr sz="8310" kern="1200">
          <a:solidFill>
            <a:schemeClr val="tx1"/>
          </a:solidFill>
          <a:latin typeface="+mn-lt"/>
          <a:ea typeface="+mn-ea"/>
          <a:cs typeface="+mn-cs"/>
        </a:defRPr>
      </a:lvl1pPr>
      <a:lvl2pPr marL="2136140" algn="l" defTabSz="2136140" rtl="0" eaLnBrk="1" latinLnBrk="0" hangingPunct="1">
        <a:defRPr sz="8310" kern="1200">
          <a:solidFill>
            <a:schemeClr val="tx1"/>
          </a:solidFill>
          <a:latin typeface="+mn-lt"/>
          <a:ea typeface="+mn-ea"/>
          <a:cs typeface="+mn-cs"/>
        </a:defRPr>
      </a:lvl2pPr>
      <a:lvl3pPr marL="4271010" algn="l" defTabSz="2136140" rtl="0" eaLnBrk="1" latinLnBrk="0" hangingPunct="1">
        <a:defRPr sz="8310" kern="1200">
          <a:solidFill>
            <a:schemeClr val="tx1"/>
          </a:solidFill>
          <a:latin typeface="+mn-lt"/>
          <a:ea typeface="+mn-ea"/>
          <a:cs typeface="+mn-cs"/>
        </a:defRPr>
      </a:lvl3pPr>
      <a:lvl4pPr marL="6407150" algn="l" defTabSz="2136140" rtl="0" eaLnBrk="1" latinLnBrk="0" hangingPunct="1">
        <a:defRPr sz="8310" kern="1200">
          <a:solidFill>
            <a:schemeClr val="tx1"/>
          </a:solidFill>
          <a:latin typeface="+mn-lt"/>
          <a:ea typeface="+mn-ea"/>
          <a:cs typeface="+mn-cs"/>
        </a:defRPr>
      </a:lvl4pPr>
      <a:lvl5pPr marL="8543290" algn="l" defTabSz="2136140" rtl="0" eaLnBrk="1" latinLnBrk="0" hangingPunct="1">
        <a:defRPr sz="8310" kern="1200">
          <a:solidFill>
            <a:schemeClr val="tx1"/>
          </a:solidFill>
          <a:latin typeface="+mn-lt"/>
          <a:ea typeface="+mn-ea"/>
          <a:cs typeface="+mn-cs"/>
        </a:defRPr>
      </a:lvl5pPr>
      <a:lvl6pPr marL="10678795" algn="l" defTabSz="2136140" rtl="0" eaLnBrk="1" latinLnBrk="0" hangingPunct="1">
        <a:defRPr sz="8310" kern="1200">
          <a:solidFill>
            <a:schemeClr val="tx1"/>
          </a:solidFill>
          <a:latin typeface="+mn-lt"/>
          <a:ea typeface="+mn-ea"/>
          <a:cs typeface="+mn-cs"/>
        </a:defRPr>
      </a:lvl6pPr>
      <a:lvl7pPr marL="12814300" algn="l" defTabSz="2136140" rtl="0" eaLnBrk="1" latinLnBrk="0" hangingPunct="1">
        <a:defRPr sz="8310" kern="1200">
          <a:solidFill>
            <a:schemeClr val="tx1"/>
          </a:solidFill>
          <a:latin typeface="+mn-lt"/>
          <a:ea typeface="+mn-ea"/>
          <a:cs typeface="+mn-cs"/>
        </a:defRPr>
      </a:lvl7pPr>
      <a:lvl8pPr marL="14950440" algn="l" defTabSz="2136140" rtl="0" eaLnBrk="1" latinLnBrk="0" hangingPunct="1">
        <a:defRPr sz="8310" kern="1200">
          <a:solidFill>
            <a:schemeClr val="tx1"/>
          </a:solidFill>
          <a:latin typeface="+mn-lt"/>
          <a:ea typeface="+mn-ea"/>
          <a:cs typeface="+mn-cs"/>
        </a:defRPr>
      </a:lvl8pPr>
      <a:lvl9pPr marL="17085945" algn="l" defTabSz="2136140" rtl="0" eaLnBrk="1" latinLnBrk="0" hangingPunct="1">
        <a:defRPr sz="831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矩形 39"/>
          <p:cNvSpPr/>
          <p:nvPr/>
        </p:nvSpPr>
        <p:spPr>
          <a:xfrm>
            <a:off x="757360" y="6781088"/>
            <a:ext cx="13932666" cy="13333793"/>
          </a:xfrm>
          <a:prstGeom prst="rect">
            <a:avLst/>
          </a:prstGeom>
          <a:noFill/>
          <a:ln w="6350">
            <a:solidFill>
              <a:srgbClr val="6E2F8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p>
            <a:endParaRPr lang="zh-CN" altLang="en-US" sz="8290"/>
          </a:p>
        </p:txBody>
      </p:sp>
      <p:cxnSp>
        <p:nvCxnSpPr>
          <p:cNvPr id="13" name="直接连接符 12"/>
          <p:cNvCxnSpPr/>
          <p:nvPr/>
        </p:nvCxnSpPr>
        <p:spPr>
          <a:xfrm>
            <a:off x="498737" y="42232561"/>
            <a:ext cx="28772732" cy="0"/>
          </a:xfrm>
          <a:prstGeom prst="line">
            <a:avLst/>
          </a:prstGeom>
          <a:ln w="254000">
            <a:solidFill>
              <a:srgbClr val="9048B5"/>
            </a:solidFill>
          </a:ln>
        </p:spPr>
        <p:style>
          <a:lnRef idx="3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15" name="直接连接符 14"/>
          <p:cNvCxnSpPr/>
          <p:nvPr/>
        </p:nvCxnSpPr>
        <p:spPr>
          <a:xfrm>
            <a:off x="1296282" y="41767547"/>
            <a:ext cx="27177643" cy="0"/>
          </a:xfrm>
          <a:prstGeom prst="line">
            <a:avLst/>
          </a:prstGeom>
          <a:ln w="127000">
            <a:solidFill>
              <a:srgbClr val="9048B5"/>
            </a:solidFill>
          </a:ln>
        </p:spPr>
        <p:style>
          <a:lnRef idx="3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23" name="矩形 22"/>
          <p:cNvSpPr/>
          <p:nvPr/>
        </p:nvSpPr>
        <p:spPr>
          <a:xfrm>
            <a:off x="-635" y="0"/>
            <a:ext cx="30276165" cy="5760720"/>
          </a:xfrm>
          <a:prstGeom prst="rect">
            <a:avLst/>
          </a:prstGeom>
          <a:solidFill>
            <a:srgbClr val="6E2F83"/>
          </a:solidFill>
          <a:effectLst/>
        </p:spPr>
        <p:style>
          <a:lnRef idx="0">
            <a:srgbClr val="FFFFFF"/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/>
          <a:p>
            <a:endParaRPr lang="zh-CN" altLang="en-US" sz="8290"/>
          </a:p>
        </p:txBody>
      </p:sp>
      <p:sp>
        <p:nvSpPr>
          <p:cNvPr id="25" name="文本框 24"/>
          <p:cNvSpPr txBox="1"/>
          <p:nvPr/>
        </p:nvSpPr>
        <p:spPr>
          <a:xfrm>
            <a:off x="7435676" y="1674812"/>
            <a:ext cx="22023154" cy="13220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7995">
                <a:solidFill>
                  <a:schemeClr val="bg1"/>
                </a:solidFill>
                <a:latin typeface="Arial Black" panose="020B0A04020102020204" charset="0"/>
                <a:cs typeface="Arial Black" panose="020B0A04020102020204" charset="0"/>
              </a:rPr>
              <a:t>Title </a:t>
            </a:r>
            <a:r>
              <a:rPr lang="en-US" altLang="zh-CN" sz="7995">
                <a:solidFill>
                  <a:schemeClr val="bg1"/>
                </a:solidFill>
                <a:latin typeface="Arial Black" panose="020B0A04020102020204" charset="0"/>
                <a:cs typeface="Arial Black" panose="020B0A04020102020204" charset="0"/>
                <a:sym typeface="+mn-ea"/>
              </a:rPr>
              <a:t>Title Title Title Title Title</a:t>
            </a:r>
            <a:endParaRPr lang="en-US" altLang="zh-CN" sz="7995">
              <a:solidFill>
                <a:schemeClr val="bg1"/>
              </a:solidFill>
              <a:latin typeface="Arial Black" panose="020B0A04020102020204" charset="0"/>
              <a:cs typeface="Arial Black" panose="020B0A04020102020204" charset="0"/>
            </a:endParaRPr>
          </a:p>
        </p:txBody>
      </p:sp>
      <p:sp>
        <p:nvSpPr>
          <p:cNvPr id="26" name="文本框 25"/>
          <p:cNvSpPr txBox="1"/>
          <p:nvPr/>
        </p:nvSpPr>
        <p:spPr>
          <a:xfrm>
            <a:off x="7435676" y="4110270"/>
            <a:ext cx="22023154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3995">
                <a:solidFill>
                  <a:schemeClr val="bg1"/>
                </a:solidFill>
                <a:latin typeface="Arial Black" panose="020B0A04020102020204" charset="0"/>
                <a:cs typeface="Arial Black" panose="020B0A04020102020204" charset="0"/>
              </a:rPr>
              <a:t>Author</a:t>
            </a:r>
            <a:endParaRPr lang="en-US" altLang="zh-CN" sz="3995">
              <a:solidFill>
                <a:schemeClr val="bg1"/>
              </a:solidFill>
              <a:latin typeface="Arial Black" panose="020B0A04020102020204" charset="0"/>
              <a:cs typeface="Arial Black" panose="020B0A04020102020204" charset="0"/>
            </a:endParaRPr>
          </a:p>
        </p:txBody>
      </p:sp>
      <p:sp>
        <p:nvSpPr>
          <p:cNvPr id="27" name="文本框 26"/>
          <p:cNvSpPr txBox="1"/>
          <p:nvPr/>
        </p:nvSpPr>
        <p:spPr>
          <a:xfrm>
            <a:off x="25096704" y="611560"/>
            <a:ext cx="4362126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3995">
                <a:solidFill>
                  <a:schemeClr val="bg1"/>
                </a:solidFill>
                <a:latin typeface="Arial Black" panose="020B0A04020102020204" charset="0"/>
                <a:cs typeface="Arial Black" panose="020B0A04020102020204" charset="0"/>
              </a:rPr>
              <a:t>Paper ID: xxxx</a:t>
            </a:r>
            <a:endParaRPr lang="en-US" altLang="zh-CN" sz="3995">
              <a:solidFill>
                <a:schemeClr val="bg1"/>
              </a:solidFill>
              <a:latin typeface="Arial Black" panose="020B0A04020102020204" charset="0"/>
              <a:cs typeface="Arial Black" panose="020B0A04020102020204" charset="0"/>
            </a:endParaRPr>
          </a:p>
        </p:txBody>
      </p:sp>
      <p:sp>
        <p:nvSpPr>
          <p:cNvPr id="31" name="圆角矩形 30"/>
          <p:cNvSpPr/>
          <p:nvPr/>
        </p:nvSpPr>
        <p:spPr>
          <a:xfrm>
            <a:off x="615889" y="6562221"/>
            <a:ext cx="7086234" cy="1137477"/>
          </a:xfrm>
          <a:prstGeom prst="roundRect">
            <a:avLst/>
          </a:prstGeom>
          <a:solidFill>
            <a:srgbClr val="6E2F83"/>
          </a:solidFill>
        </p:spPr>
        <p:style>
          <a:lnRef idx="0">
            <a:srgbClr val="FFFFFF"/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/>
          <a:p>
            <a:pPr algn="ctr"/>
            <a:r>
              <a:rPr lang="en-US" altLang="zh-CN" sz="5995">
                <a:latin typeface="Arial Black" panose="020B0A04020102020204" charset="0"/>
                <a:cs typeface="Arial Black" panose="020B0A04020102020204" charset="0"/>
              </a:rPr>
              <a:t>Introduction</a:t>
            </a:r>
            <a:endParaRPr lang="en-US" altLang="zh-CN" sz="5995">
              <a:latin typeface="Arial Black" panose="020B0A04020102020204" charset="0"/>
              <a:cs typeface="Arial Black" panose="020B0A04020102020204" charset="0"/>
            </a:endParaRPr>
          </a:p>
        </p:txBody>
      </p:sp>
      <p:sp>
        <p:nvSpPr>
          <p:cNvPr id="41" name="矩形 40"/>
          <p:cNvSpPr/>
          <p:nvPr/>
        </p:nvSpPr>
        <p:spPr>
          <a:xfrm>
            <a:off x="757555" y="21342350"/>
            <a:ext cx="13932535" cy="19646900"/>
          </a:xfrm>
          <a:prstGeom prst="rect">
            <a:avLst/>
          </a:prstGeom>
          <a:noFill/>
          <a:ln w="6350">
            <a:solidFill>
              <a:srgbClr val="6E2F8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p>
            <a:endParaRPr lang="zh-CN" altLang="en-US" sz="8290"/>
          </a:p>
        </p:txBody>
      </p:sp>
      <p:sp>
        <p:nvSpPr>
          <p:cNvPr id="43" name="圆角矩形 42"/>
          <p:cNvSpPr/>
          <p:nvPr/>
        </p:nvSpPr>
        <p:spPr>
          <a:xfrm>
            <a:off x="615889" y="21134995"/>
            <a:ext cx="4599391" cy="1137477"/>
          </a:xfrm>
          <a:prstGeom prst="roundRect">
            <a:avLst/>
          </a:prstGeom>
          <a:solidFill>
            <a:srgbClr val="6E2F83"/>
          </a:solidFill>
        </p:spPr>
        <p:style>
          <a:lnRef idx="0">
            <a:srgbClr val="FFFFFF"/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/>
          <a:p>
            <a:pPr algn="ctr"/>
            <a:r>
              <a:rPr lang="en-US" altLang="zh-CN" sz="5995">
                <a:latin typeface="Arial Black" panose="020B0A04020102020204" charset="0"/>
                <a:cs typeface="Arial Black" panose="020B0A04020102020204" charset="0"/>
              </a:rPr>
              <a:t>Methods</a:t>
            </a:r>
            <a:endParaRPr lang="en-US" altLang="zh-CN" sz="5995">
              <a:latin typeface="Arial Black" panose="020B0A04020102020204" charset="0"/>
              <a:cs typeface="Arial Black" panose="020B0A04020102020204" charset="0"/>
            </a:endParaRPr>
          </a:p>
        </p:txBody>
      </p:sp>
      <p:sp>
        <p:nvSpPr>
          <p:cNvPr id="44" name="矩形 43"/>
          <p:cNvSpPr/>
          <p:nvPr/>
        </p:nvSpPr>
        <p:spPr>
          <a:xfrm>
            <a:off x="15384558" y="27655493"/>
            <a:ext cx="13932666" cy="13333793"/>
          </a:xfrm>
          <a:prstGeom prst="rect">
            <a:avLst/>
          </a:prstGeom>
          <a:noFill/>
          <a:ln w="6350">
            <a:solidFill>
              <a:srgbClr val="6E2F8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p>
            <a:endParaRPr lang="zh-CN" altLang="en-US" sz="8290"/>
          </a:p>
        </p:txBody>
      </p:sp>
      <p:sp>
        <p:nvSpPr>
          <p:cNvPr id="45" name="圆角矩形 44"/>
          <p:cNvSpPr/>
          <p:nvPr/>
        </p:nvSpPr>
        <p:spPr>
          <a:xfrm>
            <a:off x="15243088" y="27448045"/>
            <a:ext cx="6730971" cy="1137477"/>
          </a:xfrm>
          <a:prstGeom prst="roundRect">
            <a:avLst/>
          </a:prstGeom>
          <a:solidFill>
            <a:srgbClr val="6E2F83"/>
          </a:solidFill>
        </p:spPr>
        <p:style>
          <a:lnRef idx="0">
            <a:srgbClr val="FFFFFF"/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/>
          <a:p>
            <a:pPr algn="ctr"/>
            <a:r>
              <a:rPr lang="en-US" altLang="zh-CN" sz="5995">
                <a:latin typeface="Arial Black" panose="020B0A04020102020204" charset="0"/>
                <a:cs typeface="Arial Black" panose="020B0A04020102020204" charset="0"/>
              </a:rPr>
              <a:t>Conclusion</a:t>
            </a:r>
            <a:endParaRPr lang="en-US" altLang="zh-CN" sz="5995">
              <a:latin typeface="Arial Black" panose="020B0A04020102020204" charset="0"/>
              <a:cs typeface="Arial Black" panose="020B0A04020102020204" charset="0"/>
            </a:endParaRPr>
          </a:p>
        </p:txBody>
      </p:sp>
      <p:sp>
        <p:nvSpPr>
          <p:cNvPr id="46" name="矩形 45"/>
          <p:cNvSpPr/>
          <p:nvPr/>
        </p:nvSpPr>
        <p:spPr>
          <a:xfrm>
            <a:off x="15526385" y="6844665"/>
            <a:ext cx="13932535" cy="19789775"/>
          </a:xfrm>
          <a:prstGeom prst="rect">
            <a:avLst/>
          </a:prstGeom>
          <a:noFill/>
          <a:ln w="6350">
            <a:solidFill>
              <a:srgbClr val="6E2F8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p>
            <a:endParaRPr lang="zh-CN" altLang="en-US" sz="8290"/>
          </a:p>
        </p:txBody>
      </p:sp>
      <p:sp>
        <p:nvSpPr>
          <p:cNvPr id="48" name="圆角矩形 47"/>
          <p:cNvSpPr/>
          <p:nvPr/>
        </p:nvSpPr>
        <p:spPr>
          <a:xfrm>
            <a:off x="15384693" y="6625661"/>
            <a:ext cx="10613491" cy="1137477"/>
          </a:xfrm>
          <a:prstGeom prst="roundRect">
            <a:avLst/>
          </a:prstGeom>
          <a:solidFill>
            <a:srgbClr val="6E2F83"/>
          </a:solidFill>
        </p:spPr>
        <p:style>
          <a:lnRef idx="0">
            <a:srgbClr val="FFFFFF"/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/>
          <a:p>
            <a:pPr algn="ctr"/>
            <a:r>
              <a:rPr lang="en-US" altLang="zh-CN" sz="5995">
                <a:latin typeface="Arial Black" panose="020B0A04020102020204" charset="0"/>
                <a:cs typeface="Arial Black" panose="020B0A04020102020204" charset="0"/>
              </a:rPr>
              <a:t>Results and Discussion</a:t>
            </a:r>
            <a:endParaRPr lang="en-US" altLang="zh-CN" sz="5995">
              <a:latin typeface="Arial Black" panose="020B0A04020102020204" charset="0"/>
              <a:cs typeface="Arial Black" panose="020B0A04020102020204" charset="0"/>
            </a:endParaRPr>
          </a:p>
          <a:p>
            <a:pPr algn="ctr"/>
            <a:endParaRPr lang="en-US" altLang="zh-CN" sz="5995">
              <a:latin typeface="Arial Black" panose="020B0A04020102020204" charset="0"/>
              <a:cs typeface="Arial Black" panose="020B0A04020102020204" charset="0"/>
            </a:endParaRPr>
          </a:p>
        </p:txBody>
      </p:sp>
      <p:sp>
        <p:nvSpPr>
          <p:cNvPr id="49" name="矩形 48"/>
          <p:cNvSpPr/>
          <p:nvPr/>
        </p:nvSpPr>
        <p:spPr>
          <a:xfrm>
            <a:off x="920400" y="1317647"/>
            <a:ext cx="4688842" cy="253696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p>
            <a:pPr algn="ctr"/>
            <a:r>
              <a:rPr lang="en-US" altLang="zh-CN" sz="8290">
                <a:solidFill>
                  <a:schemeClr val="tx1"/>
                </a:solidFill>
              </a:rPr>
              <a:t>Your Logo</a:t>
            </a:r>
            <a:endParaRPr lang="en-US" altLang="zh-CN" sz="8290">
              <a:solidFill>
                <a:schemeClr val="tx1"/>
              </a:solidFill>
            </a:endParaRPr>
          </a:p>
        </p:txBody>
      </p:sp>
      <p:sp>
        <p:nvSpPr>
          <p:cNvPr id="51" name="文本框 50"/>
          <p:cNvSpPr txBox="1"/>
          <p:nvPr/>
        </p:nvSpPr>
        <p:spPr>
          <a:xfrm>
            <a:off x="1485015" y="9445564"/>
            <a:ext cx="10071715" cy="519239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8290"/>
              <a:t>The font and font size can be modified, but clear printing must be ensured.</a:t>
            </a:r>
            <a:endParaRPr lang="en-US" altLang="zh-CN" sz="8290"/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COMMONDATA" val="eyJoZGlkIjoiYTFlNTdmMmY2Y2E0MTliNmU1NTVkOTlkMGFhZGY0ZTUifQ=="/>
  <p:tag name="KSO_WPP_MARK_KEY" val="b0f9ac6c-e334-4e59-a65a-95892a31d6de"/>
  <p:tag name="resource_record_key" val="{&quot;29&quot;:[50000213,50000140]}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190</Words>
  <Application>WPS 演示</Application>
  <PresentationFormat>自定义</PresentationFormat>
  <Paragraphs>19</Paragraphs>
  <Slides>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0" baseType="lpstr">
      <vt:lpstr>Arial</vt:lpstr>
      <vt:lpstr>宋体</vt:lpstr>
      <vt:lpstr>Wingdings</vt:lpstr>
      <vt:lpstr>Arial</vt:lpstr>
      <vt:lpstr>Arial Black</vt:lpstr>
      <vt:lpstr>Calibri</vt:lpstr>
      <vt:lpstr>微软雅黑</vt:lpstr>
      <vt:lpstr>Arial Unicode MS</vt:lpstr>
      <vt:lpstr>Office Theme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</dc:title>
  <dc:creator>Manisa Pipattanasomporn</dc:creator>
  <cp:lastModifiedBy>Young</cp:lastModifiedBy>
  <cp:revision>32</cp:revision>
  <dcterms:created xsi:type="dcterms:W3CDTF">2013-01-23T23:02:00Z</dcterms:created>
  <dcterms:modified xsi:type="dcterms:W3CDTF">2025-11-19T01:42:27Z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DB6545A8A4B343B1A23689E5E7524E81</vt:lpwstr>
  </property>
  <property fmtid="{D5CDD505-2E9C-101B-9397-08002B2CF9AE}" pid="3" name="KSOProductBuildVer">
    <vt:lpwstr>2052-12.1.0.23542</vt:lpwstr>
  </property>
</Properties>
</file>